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42" r:id="rId14"/>
  </p:sldMasterIdLst>
  <p:notesMasterIdLst>
    <p:notesMasterId r:id="rId16"/>
  </p:notesMasterIdLst>
  <p:sldIdLst>
    <p:sldId id="278" r:id="rId18"/>
    <p:sldId id="295" r:id="rId19"/>
    <p:sldId id="296" r:id="rId20"/>
    <p:sldId id="285" r:id="rId21"/>
    <p:sldId id="287" r:id="rId22"/>
    <p:sldId id="292" r:id="rId23"/>
    <p:sldId id="288" r:id="rId24"/>
    <p:sldId id="293" r:id="rId25"/>
    <p:sldId id="290" r:id="rId26"/>
    <p:sldId id="311" r:id="rId27"/>
    <p:sldId id="298" r:id="rId28"/>
    <p:sldId id="312" r:id="rId29"/>
    <p:sldId id="313" r:id="rId30"/>
    <p:sldId id="300" r:id="rId31"/>
    <p:sldId id="314" r:id="rId32"/>
    <p:sldId id="301" r:id="rId33"/>
    <p:sldId id="303" r:id="rId34"/>
    <p:sldId id="307" r:id="rId35"/>
    <p:sldId id="309" r:id="rId36"/>
    <p:sldId id="317" r:id="rId37"/>
    <p:sldId id="319" r:id="rId38"/>
    <p:sldId id="320" r:id="rId39"/>
    <p:sldId id="321" r:id="rId40"/>
    <p:sldId id="322" r:id="rId41"/>
    <p:sldId id="324" r:id="rId42"/>
    <p:sldId id="325" r:id="rId43"/>
    <p:sldId id="323" r:id="rId44"/>
    <p:sldId id="327" r:id="rId45"/>
    <p:sldId id="326" r:id="rId46"/>
    <p:sldId id="329" r:id="rId47"/>
    <p:sldId id="330" r:id="rId48"/>
    <p:sldId id="29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58" d="100"/>
          <a:sy n="58" d="100"/>
        </p:scale>
        <p:origin x="102" y="804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slide" Target="slides/slide20.xml"></Relationship><Relationship Id="rId38" Type="http://schemas.openxmlformats.org/officeDocument/2006/relationships/slide" Target="slides/slide21.xml"></Relationship><Relationship Id="rId39" Type="http://schemas.openxmlformats.org/officeDocument/2006/relationships/slide" Target="slides/slide22.xml"></Relationship><Relationship Id="rId40" Type="http://schemas.openxmlformats.org/officeDocument/2006/relationships/slide" Target="slides/slide23.xml"></Relationship><Relationship Id="rId41" Type="http://schemas.openxmlformats.org/officeDocument/2006/relationships/slide" Target="slides/slide24.xml"></Relationship><Relationship Id="rId42" Type="http://schemas.openxmlformats.org/officeDocument/2006/relationships/slide" Target="slides/slide25.xml"></Relationship><Relationship Id="rId43" Type="http://schemas.openxmlformats.org/officeDocument/2006/relationships/slide" Target="slides/slide26.xml"></Relationship><Relationship Id="rId44" Type="http://schemas.openxmlformats.org/officeDocument/2006/relationships/slide" Target="slides/slide27.xml"></Relationship><Relationship Id="rId45" Type="http://schemas.openxmlformats.org/officeDocument/2006/relationships/slide" Target="slides/slide28.xml"></Relationship><Relationship Id="rId46" Type="http://schemas.openxmlformats.org/officeDocument/2006/relationships/slide" Target="slides/slide29.xml"></Relationship><Relationship Id="rId47" Type="http://schemas.openxmlformats.org/officeDocument/2006/relationships/slide" Target="slides/slide30.xml"></Relationship><Relationship Id="rId48" Type="http://schemas.openxmlformats.org/officeDocument/2006/relationships/slide" Target="slides/slide31.xml"></Relationship><Relationship Id="rId49" Type="http://schemas.openxmlformats.org/officeDocument/2006/relationships/slide" Target="slides/slide32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872</Paragraphs>
  <Words>3487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yjk0401</cp:lastModifiedBy>
  <dc:title>PowerPoint 프레젠테이션</dc:title>
  <cp:version>9.103.97.45139</cp:version>
  <dcterms:modified xsi:type="dcterms:W3CDTF">2023-11-17T09:48:25Z</dcterms:modified>
</cp:coreProperties>
</file>